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  <p:sldId id="268" r:id="rId5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5" autoAdjust="0"/>
    <p:restoredTop sz="94678" autoAdjust="0"/>
  </p:normalViewPr>
  <p:slideViewPr>
    <p:cSldViewPr>
      <p:cViewPr>
        <p:scale>
          <a:sx n="70" d="100"/>
          <a:sy n="70" d="100"/>
        </p:scale>
        <p:origin x="-540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FE2AB-726C-416B-B990-E48EECE7603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9EEBA-913A-411D-B445-3C16D50584C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EED84-A551-4E9C-9FA2-4A025955E13D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19C8F-43B7-43D0-AE89-1F265DD4292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95521-ED89-4FBF-9D21-6B8A2097518E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2F4DD-F564-48EF-889F-740023C576C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7BBA4-EC68-4607-97A1-31F9645AF8E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54A1F-7EC9-45A8-A9E9-B333BF05DD8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34951-DD7D-444E-B97E-DE2DFC9547F8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748BC-1C90-4A42-A29B-561058D281A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6AFF7-76D5-451F-BD54-E28F5EF72FC2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67ADDC-5C52-442E-8553-3437EF9D1D0A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CH" dirty="0" smtClean="0"/>
              <a:t>Hausbootferien eignen sich für</a:t>
            </a:r>
          </a:p>
          <a:p>
            <a:pPr lvl="1"/>
            <a:r>
              <a:rPr lang="de-CH" dirty="0" smtClean="0"/>
              <a:t>Familien, Gruppen, Schulabschlussreisen, Freunden, zu zweit</a:t>
            </a:r>
          </a:p>
          <a:p>
            <a:r>
              <a:rPr lang="de-CH" dirty="0" smtClean="0"/>
              <a:t>viel Abwechslung und Erholung</a:t>
            </a:r>
          </a:p>
          <a:p>
            <a:r>
              <a:rPr lang="de-CH" dirty="0" smtClean="0"/>
              <a:t>Mindestalter des Kapitäns 21 Jahre</a:t>
            </a:r>
          </a:p>
          <a:p>
            <a:r>
              <a:rPr lang="de-CH" dirty="0" smtClean="0"/>
              <a:t>Freiheit des Bordlebens</a:t>
            </a:r>
          </a:p>
          <a:p>
            <a:r>
              <a:rPr lang="de-CH" dirty="0" smtClean="0"/>
              <a:t>schönsten Binnengewässern</a:t>
            </a:r>
          </a:p>
          <a:p>
            <a:r>
              <a:rPr lang="de-CH" dirty="0" smtClean="0"/>
              <a:t>Legen Sie an wo es Ihnen gefällt</a:t>
            </a:r>
          </a:p>
          <a:p>
            <a:r>
              <a:rPr lang="de-CH" dirty="0" smtClean="0"/>
              <a:t>knüpfen Sie Kontakt</a:t>
            </a:r>
            <a:endParaRPr lang="de-C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Kultur</a:t>
            </a:r>
          </a:p>
          <a:p>
            <a:pPr lvl="1"/>
            <a:r>
              <a:rPr lang="de-CH" dirty="0" smtClean="0"/>
              <a:t>Kulturelle, historische Bauwerke</a:t>
            </a:r>
          </a:p>
          <a:p>
            <a:pPr lvl="1"/>
            <a:r>
              <a:rPr lang="de-CH" dirty="0" smtClean="0"/>
              <a:t>einheimischen Restaurants</a:t>
            </a:r>
          </a:p>
          <a:p>
            <a:pPr lvl="1"/>
            <a:r>
              <a:rPr lang="de-CH" dirty="0" smtClean="0"/>
              <a:t>Spezialitäten der Region</a:t>
            </a:r>
          </a:p>
          <a:p>
            <a:r>
              <a:rPr lang="de-CH" dirty="0" smtClean="0"/>
              <a:t>Ferien für Anfänger / Profis</a:t>
            </a:r>
          </a:p>
          <a:p>
            <a:pPr lvl="1"/>
            <a:r>
              <a:rPr lang="de-CH" dirty="0" smtClean="0"/>
              <a:t>Anfängern - wenig Schleusen</a:t>
            </a:r>
          </a:p>
          <a:p>
            <a:pPr lvl="1"/>
            <a:r>
              <a:rPr lang="de-CH" dirty="0" smtClean="0"/>
              <a:t>verschiedene Bootstypen</a:t>
            </a:r>
          </a:p>
          <a:p>
            <a:pPr lvl="1"/>
            <a:r>
              <a:rPr lang="de-CH" dirty="0" smtClean="0"/>
              <a:t>bequemem, herkömmlichem Hausboot, eleganten, </a:t>
            </a:r>
            <a:r>
              <a:rPr lang="de-CH" dirty="0" err="1" smtClean="0"/>
              <a:t>luxurieusen</a:t>
            </a:r>
            <a:r>
              <a:rPr lang="de-CH" dirty="0" smtClean="0"/>
              <a:t> Kajütkreuzer</a:t>
            </a:r>
          </a:p>
          <a:p>
            <a:r>
              <a:rPr lang="de-CH" dirty="0" smtClean="0"/>
              <a:t>ab 2 bis zu 12 Personen</a:t>
            </a:r>
          </a:p>
          <a:p>
            <a:r>
              <a:rPr lang="de-CH" dirty="0" smtClean="0"/>
              <a:t>für jedes Budget. </a:t>
            </a:r>
          </a:p>
          <a:p>
            <a:endParaRPr lang="de-C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Ausstattung / Extras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Komplette Reiseunterlagen</a:t>
            </a:r>
          </a:p>
          <a:p>
            <a:pPr lvl="1"/>
            <a:r>
              <a:rPr lang="de-CH" dirty="0" smtClean="0"/>
              <a:t>Handbuch, genaue Flusskarte, Checkliste, Inventarliste, Karten und allgemeinen Informationen</a:t>
            </a:r>
          </a:p>
          <a:p>
            <a:pPr lvl="1"/>
            <a:r>
              <a:rPr lang="de-CH" dirty="0" smtClean="0"/>
              <a:t>bei Übernahme des Bootes - genaue Einweisung ins Bordleben</a:t>
            </a:r>
          </a:p>
          <a:p>
            <a:pPr lvl="1"/>
            <a:r>
              <a:rPr lang="de-CH" dirty="0" smtClean="0"/>
              <a:t>diversen Prospekten</a:t>
            </a:r>
          </a:p>
          <a:p>
            <a:pPr lvl="1"/>
            <a:r>
              <a:rPr lang="de-CH" dirty="0" smtClean="0"/>
              <a:t>detaillierte Angaben</a:t>
            </a:r>
          </a:p>
          <a:p>
            <a:pPr lvl="1"/>
            <a:r>
              <a:rPr lang="de-CH" dirty="0" smtClean="0"/>
              <a:t>Reviere, Einwegfahrten, Distanzen, Bootstypen, etc</a:t>
            </a:r>
          </a:p>
          <a:p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Kaution</a:t>
            </a:r>
          </a:p>
          <a:p>
            <a:pPr lvl="1"/>
            <a:r>
              <a:rPr lang="de-CH" dirty="0" smtClean="0"/>
              <a:t>500€ - 1000€ in bar</a:t>
            </a:r>
          </a:p>
          <a:p>
            <a:pPr lvl="1"/>
            <a:r>
              <a:rPr lang="de-CH" dirty="0" smtClean="0"/>
              <a:t>Euro-, Visa- oder </a:t>
            </a:r>
            <a:r>
              <a:rPr lang="de-CH" dirty="0" err="1" smtClean="0"/>
              <a:t>American-Card</a:t>
            </a:r>
            <a:r>
              <a:rPr lang="de-CH" dirty="0" smtClean="0"/>
              <a:t>, Euroschecks</a:t>
            </a:r>
          </a:p>
          <a:p>
            <a:r>
              <a:rPr lang="de-CH" dirty="0" smtClean="0"/>
              <a:t>Zahlungsweise</a:t>
            </a:r>
          </a:p>
          <a:p>
            <a:pPr lvl="1"/>
            <a:r>
              <a:rPr lang="de-CH" dirty="0" smtClean="0"/>
              <a:t>Anzahlung bei Vertragsschluss</a:t>
            </a:r>
          </a:p>
          <a:p>
            <a:pPr lvl="1"/>
            <a:r>
              <a:rPr lang="de-CH" dirty="0" smtClean="0"/>
              <a:t>Restzahlung bei Reisebeginn</a:t>
            </a:r>
          </a:p>
          <a:p>
            <a:r>
              <a:rPr lang="de-CH" dirty="0" smtClean="0"/>
              <a:t>Bootsübergabe, respektive Bootsabgabe</a:t>
            </a:r>
          </a:p>
          <a:p>
            <a:pPr lvl="1"/>
            <a:r>
              <a:rPr lang="de-CH" dirty="0" smtClean="0"/>
              <a:t>Check-in Montag, Freitag oder Samstag</a:t>
            </a:r>
          </a:p>
          <a:p>
            <a:pPr lvl="2"/>
            <a:r>
              <a:rPr lang="de-CH" dirty="0" smtClean="0"/>
              <a:t>Ab 16:00Uhr</a:t>
            </a:r>
          </a:p>
          <a:p>
            <a:pPr lvl="1"/>
            <a:r>
              <a:rPr lang="de-CH" dirty="0" err="1" smtClean="0"/>
              <a:t>Check-out</a:t>
            </a:r>
            <a:r>
              <a:rPr lang="de-CH" dirty="0" smtClean="0"/>
              <a:t> Montag, Freitag oder Samstag</a:t>
            </a:r>
          </a:p>
          <a:p>
            <a:pPr lvl="2"/>
            <a:r>
              <a:rPr lang="de-CH" dirty="0" smtClean="0"/>
              <a:t>Ab 09:00Uhr</a:t>
            </a:r>
          </a:p>
          <a:p>
            <a:pPr lvl="1"/>
            <a:endParaRPr lang="de-CH" dirty="0" smtClean="0"/>
          </a:p>
          <a:p>
            <a:pPr lvl="1"/>
            <a:endParaRPr lang="de-C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Mietpreise pro </a:t>
            </a:r>
            <a:r>
              <a:rPr lang="de-CH" dirty="0" smtClean="0"/>
              <a:t>Woche (2010)</a:t>
            </a:r>
            <a:endParaRPr lang="de-CH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9971363"/>
              </p:ext>
            </p:extLst>
          </p:nvPr>
        </p:nvGraphicFramePr>
        <p:xfrm>
          <a:off x="457200" y="1600200"/>
          <a:ext cx="8229600" cy="48209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034680"/>
                <a:gridCol w="245172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Schiffstyp / opt. Besatzung</a:t>
                      </a:r>
                      <a:endParaRPr lang="de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Nebensaison / Woche</a:t>
                      </a:r>
                      <a:endParaRPr lang="de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600" kern="1200" dirty="0" smtClean="0"/>
                        <a:t>Hauptsaison / Woche</a:t>
                      </a:r>
                      <a:endParaRPr lang="de-CH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935 	3+2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1‘393.00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2‘576.00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1107 	5+2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1‘670.00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2‘870.00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1106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1‘862.00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2‘870.00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1020	4+1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2‘422.00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4‘039.00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1160	6+1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2’681.00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4’242.00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1180	6+1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3‘423.00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5‘180.00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1400	8+1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3‘723.00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5‘649.00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1500	8+4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4‘438.00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6‘664.00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PENICHETTE 1120	4+2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2‘184.00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3‘822.00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dirty="0" smtClean="0"/>
                        <a:t>PENICHETTE 1260	6+4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3’017.00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4‘648.00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400" dirty="0" smtClean="0"/>
                        <a:t>PENICHETTE 1500	8+4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3’395.00</a:t>
                      </a:r>
                      <a:endParaRPr lang="de-CH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1400" dirty="0" smtClean="0"/>
                        <a:t>CHF	5‘243.00</a:t>
                      </a:r>
                      <a:endParaRPr lang="de-CH" sz="1400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800" kern="1200" dirty="0" smtClean="0">
                          <a:effectLst/>
                        </a:rPr>
                        <a:t>Preise für Deutschland, Irland und Polen auf Anfrage!</a:t>
                      </a:r>
                      <a:endParaRPr lang="de-CH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CH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780839"/>
      </p:ext>
    </p:extLst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</Words>
  <Application>Microsoft Office PowerPoint</Application>
  <PresentationFormat>Bildschirmpräsentation (4:3)</PresentationFormat>
  <Paragraphs>76</Paragraphs>
  <Slides>4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Standarddesign</vt:lpstr>
      <vt:lpstr>Tipps für Ihr Ferienvergnügen I</vt:lpstr>
      <vt:lpstr>Tipps für Ihr Ferienvergnügen II</vt:lpstr>
      <vt:lpstr>Ausstattung / Extras</vt:lpstr>
      <vt:lpstr>Mietpreise pro Woche (2010)</vt:lpstr>
    </vt:vector>
  </TitlesOfParts>
  <Company>8645 Jona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Administrator</dc:creator>
  <cp:lastModifiedBy>Urs Moder</cp:lastModifiedBy>
  <cp:revision>60</cp:revision>
  <dcterms:created xsi:type="dcterms:W3CDTF">2004-12-08T20:55:57Z</dcterms:created>
  <dcterms:modified xsi:type="dcterms:W3CDTF">2010-09-09T17:11:05Z</dcterms:modified>
</cp:coreProperties>
</file>